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70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85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33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52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37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14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41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72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27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4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FD03-55EF-4446-B3AC-DA140597E288}" type="datetimeFigureOut">
              <a:rPr lang="en-AU" smtClean="0"/>
              <a:t>12/06/2013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065F4-717F-4C16-8FF9-B01E16BB09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502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15" y="24765"/>
            <a:ext cx="6802865" cy="6833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8273" y="4999709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 smtClean="0">
                <a:solidFill>
                  <a:srgbClr val="FFFF00"/>
                </a:solidFill>
                <a:latin typeface="Arial Black" pitchFamily="34" charset="0"/>
              </a:rPr>
              <a:t>Our Earth</a:t>
            </a:r>
            <a:endParaRPr lang="en-AU" sz="8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9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5437"/>
            <a:ext cx="4464496" cy="67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907300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1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" y="386541"/>
            <a:ext cx="9116768" cy="60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8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874"/>
            <a:ext cx="8712968" cy="65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7" y="148726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039658" cy="46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2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1" y="980728"/>
            <a:ext cx="856646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9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6" y="476672"/>
            <a:ext cx="87941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173"/>
            <a:ext cx="8483571" cy="66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5" y="1120016"/>
            <a:ext cx="9153275" cy="47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6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" y="404664"/>
            <a:ext cx="90861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6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Krystal</dc:creator>
  <cp:lastModifiedBy>Krystal</cp:lastModifiedBy>
  <cp:revision>3</cp:revision>
  <dcterms:created xsi:type="dcterms:W3CDTF">2013-06-12T11:51:35Z</dcterms:created>
  <dcterms:modified xsi:type="dcterms:W3CDTF">2013-06-12T12:19:58Z</dcterms:modified>
</cp:coreProperties>
</file>